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428737"/>
            <a:ext cx="7923241" cy="2978164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СОЗДАНИЕ ТВОРЧЕСКИХ ЭСКИЗОВ</a:t>
            </a:r>
            <a:br>
              <a:rPr lang="ru-RU" sz="6000" dirty="0" smtClean="0"/>
            </a:br>
            <a:r>
              <a:rPr lang="ru-RU" sz="3200" dirty="0" smtClean="0"/>
              <a:t>1 год обучения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214422"/>
            <a:ext cx="4857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Необходимо разработать творческие эскизы  (количество неограниченно)</a:t>
            </a:r>
            <a:br>
              <a:rPr lang="ru-RU" sz="2800" dirty="0" smtClean="0"/>
            </a:br>
            <a:r>
              <a:rPr lang="ru-RU" sz="2800" dirty="0" smtClean="0"/>
              <a:t>Для этого необходимо: </a:t>
            </a:r>
            <a:br>
              <a:rPr lang="ru-RU" sz="2800" dirty="0" smtClean="0"/>
            </a:br>
            <a:r>
              <a:rPr lang="ru-RU" sz="2800" dirty="0" smtClean="0"/>
              <a:t>бумага</a:t>
            </a:r>
            <a:br>
              <a:rPr lang="ru-RU" sz="2800" dirty="0" smtClean="0"/>
            </a:br>
            <a:r>
              <a:rPr lang="ru-RU" sz="2800" dirty="0" smtClean="0"/>
              <a:t>клей</a:t>
            </a:r>
            <a:br>
              <a:rPr lang="ru-RU" sz="2800" dirty="0" smtClean="0"/>
            </a:br>
            <a:r>
              <a:rPr lang="ru-RU" sz="2800" dirty="0" smtClean="0"/>
              <a:t>карандаши и фломастеры</a:t>
            </a:r>
            <a:br>
              <a:rPr lang="ru-RU" sz="2800" dirty="0" smtClean="0"/>
            </a:br>
            <a:r>
              <a:rPr lang="ru-RU" sz="2800" dirty="0" smtClean="0"/>
              <a:t>разнообразные виды декора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Можно нарисовать красками, карандашами </a:t>
            </a:r>
            <a:endParaRPr lang="ru-RU" sz="4000" dirty="0"/>
          </a:p>
        </p:txBody>
      </p:sp>
      <p:pic>
        <p:nvPicPr>
          <p:cNvPr id="5" name="Содержимое 4" descr="IMG_20201124_2326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2643182"/>
            <a:ext cx="3998477" cy="2916000"/>
          </a:xfrm>
        </p:spPr>
      </p:pic>
      <p:pic>
        <p:nvPicPr>
          <p:cNvPr id="6" name="Содержимое 5" descr="IMG_20201124_2327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2" y="2643182"/>
            <a:ext cx="3925001" cy="2916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Можно применять подручные материалы. Фантазируйте!!!!</a:t>
            </a:r>
            <a:endParaRPr lang="ru-RU" sz="4400" dirty="0"/>
          </a:p>
        </p:txBody>
      </p:sp>
      <p:pic>
        <p:nvPicPr>
          <p:cNvPr id="5" name="Содержимое 4" descr="IMG_20201124_2327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3164" y="1920875"/>
            <a:ext cx="2906672" cy="4433888"/>
          </a:xfrm>
        </p:spPr>
      </p:pic>
      <p:pic>
        <p:nvPicPr>
          <p:cNvPr id="6" name="Содержимое 5" descr="IMG_20201124_2327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37697" y="1920875"/>
            <a:ext cx="3259606" cy="44338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929618" cy="185734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Данные модели одеты в платья из перьев лука и крошки печенья.</a:t>
            </a:r>
            <a:endParaRPr lang="ru-RU" sz="3600" dirty="0"/>
          </a:p>
        </p:txBody>
      </p:sp>
      <p:pic>
        <p:nvPicPr>
          <p:cNvPr id="5" name="Содержимое 4" descr="IMG_20201124_2328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4586" y="1920875"/>
            <a:ext cx="3683827" cy="4433888"/>
          </a:xfrm>
        </p:spPr>
      </p:pic>
      <p:pic>
        <p:nvPicPr>
          <p:cNvPr id="7" name="Содержимое 6" descr="IMG_20201124_2328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1671" y="1920875"/>
            <a:ext cx="3511658" cy="44338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01124_2328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8592" y="1142984"/>
            <a:ext cx="3135816" cy="5211779"/>
          </a:xfrm>
        </p:spPr>
      </p:pic>
      <p:pic>
        <p:nvPicPr>
          <p:cNvPr id="6" name="Содержимое 5" descr="IMG_20201124_2329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7671" y="1142984"/>
            <a:ext cx="3479658" cy="521177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Можно использовать продукты питания! Фантазия безгранична!!!</a:t>
            </a:r>
            <a:endParaRPr lang="ru-RU" sz="4000" dirty="0"/>
          </a:p>
        </p:txBody>
      </p:sp>
      <p:pic>
        <p:nvPicPr>
          <p:cNvPr id="5" name="Содержимое 4" descr="IMG_20201124_2328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790" r="5203" b="11206"/>
          <a:stretch>
            <a:fillRect/>
          </a:stretch>
        </p:blipFill>
        <p:spPr>
          <a:xfrm>
            <a:off x="1014743" y="2000240"/>
            <a:ext cx="2771439" cy="3857652"/>
          </a:xfrm>
        </p:spPr>
      </p:pic>
      <p:pic>
        <p:nvPicPr>
          <p:cNvPr id="6" name="Содержимое 5" descr="IMG_20201124_2329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2214554"/>
            <a:ext cx="4038600" cy="334765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124_232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857232"/>
            <a:ext cx="4127630" cy="5500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86380" y="207167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Проявляйте свою фантазию!</a:t>
            </a:r>
            <a:br>
              <a:rPr lang="ru-RU" dirty="0" smtClean="0"/>
            </a:br>
            <a:r>
              <a:rPr lang="ru-RU" dirty="0" smtClean="0"/>
              <a:t>Жду работы  в группу ДДТ, в </a:t>
            </a:r>
            <a:r>
              <a:rPr lang="en-US" dirty="0" err="1" smtClean="0"/>
              <a:t>WhatsApp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0B9B74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47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Презентация PowerPoint</vt:lpstr>
      <vt:lpstr>Презентация PowerPoint</vt:lpstr>
      <vt:lpstr>Можно нарисовать красками, карандашами </vt:lpstr>
      <vt:lpstr>Можно применять подручные материалы. Фантазируйте!!!!</vt:lpstr>
      <vt:lpstr>Данные модели одеты в платья из перьев лука и крошки печенья.</vt:lpstr>
      <vt:lpstr>Презентация PowerPoint</vt:lpstr>
      <vt:lpstr>Можно использовать продукты питания! Фантазия безгранична!!!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ДДТ</dc:creator>
  <cp:lastModifiedBy>Полина</cp:lastModifiedBy>
  <cp:revision>8</cp:revision>
  <dcterms:created xsi:type="dcterms:W3CDTF">2020-11-25T05:33:46Z</dcterms:created>
  <dcterms:modified xsi:type="dcterms:W3CDTF">2020-11-25T16:33:18Z</dcterms:modified>
</cp:coreProperties>
</file>