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836712"/>
            <a:ext cx="7128792" cy="152041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СОЗДАНИЕ ТВОРЧЕСКОГО ЭСКИЗА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Полина\Desktop\Y10zHYN4x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2304256" cy="357301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764704"/>
            <a:ext cx="3057148" cy="639762"/>
          </a:xfrm>
        </p:spPr>
        <p:txBody>
          <a:bodyPr/>
          <a:lstStyle/>
          <a:p>
            <a:r>
              <a:rPr lang="ru-RU" dirty="0" smtClean="0"/>
              <a:t>Добавляем декор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2942723" cy="3921616"/>
          </a:xfr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052736"/>
            <a:ext cx="3376587" cy="9669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Прорисовываем контур фигуры.  Добавляем волосы , обувь и т.д.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2811849" cy="3747207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24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ина\Desktop\Y10zHYN4x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764704"/>
            <a:ext cx="3743105" cy="558924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1340768"/>
            <a:ext cx="2736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Наш творческий эскиз готов!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Я предлагаю вам создать свою модель, одеть ее в другой наряд.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Пофантазируйте!!!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Жду ваши работы!  Количество не ограничено, но одну ОБЯЗАТЕЛЬНО!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28800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Для того, чтобы сделать творческий эскиз нам понадобится: 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/>
              <a:t>-лист бумаги</a:t>
            </a:r>
            <a:br>
              <a:rPr lang="ru-RU" sz="2800" dirty="0" smtClean="0"/>
            </a:br>
            <a:r>
              <a:rPr lang="ru-RU" sz="2800" dirty="0" smtClean="0"/>
              <a:t>-ткань</a:t>
            </a:r>
            <a:br>
              <a:rPr lang="ru-RU" sz="2800" dirty="0" smtClean="0"/>
            </a:br>
            <a:r>
              <a:rPr lang="ru-RU" sz="2800" dirty="0" smtClean="0"/>
              <a:t>-клей</a:t>
            </a:r>
            <a:br>
              <a:rPr lang="ru-RU" sz="2800" dirty="0" smtClean="0"/>
            </a:br>
            <a:r>
              <a:rPr lang="ru-RU" sz="2800" dirty="0" smtClean="0"/>
              <a:t>-нитки и иголка</a:t>
            </a:r>
            <a:br>
              <a:rPr lang="ru-RU" sz="2800" dirty="0" smtClean="0"/>
            </a:br>
            <a:r>
              <a:rPr lang="ru-RU" sz="2800" dirty="0" smtClean="0"/>
              <a:t>- цветные карандаши</a:t>
            </a:r>
            <a:br>
              <a:rPr lang="ru-RU" sz="2800" dirty="0" smtClean="0"/>
            </a:br>
            <a:r>
              <a:rPr lang="ru-RU" sz="2800" dirty="0" smtClean="0"/>
              <a:t>- различные бусины, </a:t>
            </a:r>
            <a:r>
              <a:rPr lang="ru-RU" sz="2800" dirty="0" err="1" smtClean="0"/>
              <a:t>тесьмв</a:t>
            </a:r>
            <a:r>
              <a:rPr lang="ru-RU" sz="2800" dirty="0" smtClean="0"/>
              <a:t> </a:t>
            </a:r>
            <a:r>
              <a:rPr lang="ru-RU" sz="2800" dirty="0" err="1" smtClean="0"/>
              <a:t>ит.д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77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а\Desktop\xM5HxfPfy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0" y="908720"/>
            <a:ext cx="3816424" cy="542229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256490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Для начала, нужно нарисовать фигуру или срисовать с журнала.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ина\Desktop\jiAzpyKcd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3240"/>
            <a:ext cx="3744228" cy="556360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213285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Дальше придумываем  наряд для нашей модели.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Он может быть разным. Можно платье, брюки с блузкой, шорты с футболкой.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ина\Desktop\F59Mk2lm5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672408" cy="563386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2411596"/>
            <a:ext cx="3086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Подбираем ткани. Какие вам нравятся или как вы считаете, что они подходят к образу.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3822192" cy="1080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Так как у  майки сборка на плече, делаем сборку мелкими стежками. Нитки в цвет ткани.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2616913" cy="3487426"/>
          </a:xfr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908721"/>
            <a:ext cx="4248472" cy="115212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юбки сборка по талии. Собираем ткань мелкими стежками. Цвет ниток в цвет ткани.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2757704" cy="3675051"/>
          </a:xfrm>
          <a:ln w="28575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57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908720"/>
            <a:ext cx="6544265" cy="13269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Накладываем кусочек и начинаем частями приклеивать и создавать желаемую форму.  Если где-то лишняя ткань, то подрезаем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2592288" cy="3454610"/>
          </a:xfr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2599694" cy="3464480"/>
          </a:xfrm>
          <a:ln w="28575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85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ина\Desktop\-mHjKBP79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291830" cy="468052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54813" y="249289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 юбкой проделываем тоже самое.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ина\Desktop\cW1b53bfe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3700"/>
            <a:ext cx="3600400" cy="5550243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263691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Далее прикрываем поясом, придаем эстетический вид.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105</TotalTime>
  <Words>133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Полина</cp:lastModifiedBy>
  <cp:revision>9</cp:revision>
  <dcterms:created xsi:type="dcterms:W3CDTF">2020-11-24T15:54:32Z</dcterms:created>
  <dcterms:modified xsi:type="dcterms:W3CDTF">2020-11-24T17:51:59Z</dcterms:modified>
</cp:coreProperties>
</file>