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6BA6"/>
    <a:srgbClr val="893BCD"/>
    <a:srgbClr val="6D34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3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914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9938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59183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8724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7794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2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6032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856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9534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47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7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5699FD-8AD5-4955-B8DC-5CEECEC5B4EE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5610E-4C4D-452E-96E3-317FC4A3A15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4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337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6D3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для куклы </a:t>
            </a:r>
            <a:br>
              <a:rPr lang="ru-RU" b="1" dirty="0" smtClean="0">
                <a:solidFill>
                  <a:srgbClr val="6D3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 smtClean="0">
                <a:solidFill>
                  <a:srgbClr val="6D349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(юбка и топ)</a:t>
            </a:r>
            <a:r>
              <a:rPr lang="en-US" b="1" dirty="0" smtClean="0">
                <a:solidFill>
                  <a:srgbClr val="6D3496"/>
                </a:solidFill>
                <a:latin typeface="+mn-lt"/>
              </a:rPr>
              <a:t/>
            </a:r>
            <a:br>
              <a:rPr lang="en-US" b="1" dirty="0" smtClean="0">
                <a:solidFill>
                  <a:srgbClr val="6D3496"/>
                </a:solidFill>
                <a:latin typeface="+mn-lt"/>
              </a:rPr>
            </a:br>
            <a:endParaRPr lang="en-US" b="1" dirty="0">
              <a:solidFill>
                <a:srgbClr val="6D3496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523046"/>
            <a:ext cx="9144000" cy="1655762"/>
          </a:xfrm>
        </p:spPr>
        <p:txBody>
          <a:bodyPr/>
          <a:lstStyle/>
          <a:p>
            <a:r>
              <a:rPr lang="en-US" dirty="0" smtClean="0">
                <a:solidFill>
                  <a:srgbClr val="DD6BA6"/>
                </a:solidFill>
              </a:rPr>
              <a:t>Subtitle here</a:t>
            </a:r>
            <a:endParaRPr lang="en-US" dirty="0">
              <a:solidFill>
                <a:srgbClr val="DD6BA6"/>
              </a:solidFill>
            </a:endParaRPr>
          </a:p>
        </p:txBody>
      </p:sp>
      <p:pic>
        <p:nvPicPr>
          <p:cNvPr id="1026" name="Picture 2" descr="C:\Users\DMITRIY\Desktop\SlGFku6n5i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294" y="1658319"/>
            <a:ext cx="3921071" cy="509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6758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Деталь топа обметать петельным швом по линиям пройм, верхнему и нижнему срезам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42" name="Picture 2" descr="C:\Users\DMITRIY\Desktop\LnH4_g8wKMQ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430" y="1890792"/>
            <a:ext cx="3566225" cy="4754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33078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Низ топа подогнуть по линии на изнанку и подшить швом «назад иголка».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C:\Users\DMITRIY\Desktop\ajMIjKUjY5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5695" y="1728061"/>
            <a:ext cx="3510366" cy="4680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13259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Швом «назад иголка» обработать проймы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2290" name="Picture 2" descr="C:\Users\DMITRIY\Desktop\jaaj1GXXwS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6209" y="1433593"/>
            <a:ext cx="3845194" cy="512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728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Воротник стойку сложить пополам  лицевой стороной внутрь.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4" name="Picture 2" descr="C:\Users\DMITRIY\Desktop\JZzFWAz3XI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776" y="1593308"/>
            <a:ext cx="3843904" cy="5125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4346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Отмерить с двух сторон по 0,5см и прошить швом «назад иголка». Вывернуть воротник на лицевую сторону.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8" name="Picture 2" descr="C:\Users\DMITRIY\Desktop\KSGkhKd4HE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397" y="2038026"/>
            <a:ext cx="3306305" cy="44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Users\DMITRIY\Desktop\ljEiyI8cBa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4493" y="2038027"/>
            <a:ext cx="3306305" cy="4408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3811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51" y="357376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Приготовить два отрезка липучки величиной 3см на 1см, 1см на 1см.Обработать застежку на воротнике и  на топе.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362" name="Picture 2" descr="C:\Users\DMITRIY\Desktop\tr6Ln39isF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1383" y="1898542"/>
            <a:ext cx="3256259" cy="43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DMITRIY\Desktop\UVwk3nYREj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510" y="1898541"/>
            <a:ext cx="3256259" cy="4341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9268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DMITRIY\Desktop\e8ZCRnoqx1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033" y="209226"/>
            <a:ext cx="4736669" cy="6315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DMITRIY\Desktop\b_hJ18LSB3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515" y="222143"/>
            <a:ext cx="4726982" cy="6302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50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Костюм готов.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411" name="Picture 3" descr="C:\Users\DMITRIY\Desktop\Sy2hJvjfDS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89" y="1301858"/>
            <a:ext cx="4033434" cy="5377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4167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Украсим наш костюм декоративными цветами и бусинками.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4" name="Picture 2" descr="C:\Users\DMITRIY\Desktop\SlGFku6n5i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7" y="1612253"/>
            <a:ext cx="3883940" cy="5178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209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662620" cy="1325563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работы нам понадобятся: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2050" name="Picture 2" descr="C:\Users\DMITRIY\Desktop\tnbDSXVEk7w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5265" y="1565329"/>
            <a:ext cx="5530312" cy="4587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28420" y="1642820"/>
            <a:ext cx="503694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Лоскут любой понравившейся вам ткани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 ленты-липучки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Выкройки-шаблоны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Нитки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Швейная игла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Булавки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Мелок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Ножницы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Декоративные цветы и бусинки для украшения костюма.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89351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Выкройка костюма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6453753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 можно сохранить и распечатать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https://sun9-14.userapi.com/S7v45k5jqWKfYtB_Q1du_YTY-3nfFj9Gbjmedg/VB0X1UECap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771" y="868230"/>
            <a:ext cx="3757747" cy="5331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016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Вырезать выкройку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DMITRIY\Desktop\LYjaXL9LtW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646" y="1929540"/>
            <a:ext cx="3000536" cy="4000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5105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0451" y="402498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Наложить выкройки на ткань, обвести мелком. Добавить припуски на 0,5 и 0,7см.Вырезать детали костюма с припусками.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DMITRIY\Desktop\533nntbNTg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061" y="1836549"/>
            <a:ext cx="5884190" cy="4378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DMITRIY\Desktop\m78lTGCumV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380" y="1802538"/>
            <a:ext cx="3316638" cy="4422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6305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Начнем с изготовления юбки.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и нижний срез детали юбки обметать петельным швом.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DMITRIY\Desktop\jSPkcifjY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67" y="1805553"/>
            <a:ext cx="3591732" cy="4788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745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Сложить деталь юбки вдвое лицевой стороной внутрь.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рошить по намеченной линии швом «назад иголка», оставив 3см для застежки. Срез  обработать петельным швом.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DMITRIY\Desktop\T1sC8jYyej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187" y="2290736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DMITRIY\Desktop\Z0id7bwEzD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4135" y="2290736"/>
            <a:ext cx="3333750" cy="444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48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Верхний и нижний срезы юбки подогнуть по линиям на изнаночную сторону и прошить швом «назад иголка».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DMITRIY\Desktop\H2TLtTJNPj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0196" y="1875295"/>
            <a:ext cx="3635967" cy="4847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839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Отрезать 1см ленты-липучки и пришить по линиям, оформив застежку юбки.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8" name="Picture 2" descr="C:\Users\DMITRIY\Desktop\pUFwJHdj7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291" y="1673817"/>
            <a:ext cx="2814557" cy="3752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DMITRIY\Desktop\Q5xi69hUFQ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8907" y="2448730"/>
            <a:ext cx="3155519" cy="42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DMITRIY\Desktop\jo4uw3tFMd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5734" y="1673816"/>
            <a:ext cx="3155519" cy="4207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7219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215</Words>
  <Application>Microsoft Office PowerPoint</Application>
  <PresentationFormat>Произвольный</PresentationFormat>
  <Paragraphs>28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Костюм для куклы  (юбка и топ) </vt:lpstr>
      <vt:lpstr>Для работы нам понадобятся: </vt:lpstr>
      <vt:lpstr>Выкройка костюма</vt:lpstr>
      <vt:lpstr>Вырезать выкройку</vt:lpstr>
      <vt:lpstr>Наложить выкройки на ткань, обвести мелком. Добавить припуски на 0,5 и 0,7см.Вырезать детали костюма с припусками.</vt:lpstr>
      <vt:lpstr>Начнем с изготовления юбки. Верхний и нижний срез детали юбки обметать петельным швом.</vt:lpstr>
      <vt:lpstr>Сложить деталь юбки вдвое лицевой стороной внутрь. Прошить по намеченной линии швом «назад иголка», оставив 3см для застежки. Срез  обработать петельным швом.</vt:lpstr>
      <vt:lpstr>Верхний и нижний срезы юбки подогнуть по линиям на изнаночную сторону и прошить швом «назад иголка».</vt:lpstr>
      <vt:lpstr>Отрезать 1см ленты-липучки и пришить по линиям, оформив застежку юбки.</vt:lpstr>
      <vt:lpstr>Деталь топа обметать петельным швом по линиям пройм, верхнему и нижнему срезам.</vt:lpstr>
      <vt:lpstr>Низ топа подогнуть по линии на изнанку и подшить швом «назад иголка».</vt:lpstr>
      <vt:lpstr>Швом «назад иголка» обработать проймы.</vt:lpstr>
      <vt:lpstr>Воротник стойку сложить пополам  лицевой стороной внутрь.</vt:lpstr>
      <vt:lpstr>Отмерить с двух сторон по 0,5см и прошить швом «назад иголка». Вывернуть воротник на лицевую сторону.</vt:lpstr>
      <vt:lpstr>Приготовить два отрезка липучки величиной 3см на 1см, 1см на 1см.Обработать застежку на воротнике и  на топе.</vt:lpstr>
      <vt:lpstr>Презентация PowerPoint</vt:lpstr>
      <vt:lpstr>Костюм готов.</vt:lpstr>
      <vt:lpstr>Украсим наш костюм декоративными цветами и бусинками.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User</dc:creator>
  <cp:lastModifiedBy>Пользователь Windows</cp:lastModifiedBy>
  <cp:revision>36</cp:revision>
  <dcterms:created xsi:type="dcterms:W3CDTF">2020-01-15T13:47:47Z</dcterms:created>
  <dcterms:modified xsi:type="dcterms:W3CDTF">2020-11-13T20:27:29Z</dcterms:modified>
</cp:coreProperties>
</file>